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7309" autoAdjust="0"/>
  </p:normalViewPr>
  <p:slideViewPr>
    <p:cSldViewPr snapToGrid="0">
      <p:cViewPr varScale="1">
        <p:scale>
          <a:sx n="94" d="100"/>
          <a:sy n="94" d="100"/>
        </p:scale>
        <p:origin x="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1FF050-2B06-4C8B-A95C-E32CE56A5CAC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10EB9-7851-4843-B4F3-BFAE0EB06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35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</a:t>
            </a:r>
            <a:r>
              <a:rPr lang="en-US" dirty="0" err="1"/>
              <a:t>och</a:t>
            </a:r>
            <a:r>
              <a:rPr lang="en-US" dirty="0"/>
              <a:t> risk FG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10EB9-7851-4843-B4F3-BFAE0EB06D7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341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av wind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10EB9-7851-4843-B4F3-BFAE0EB06D7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631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av wind </a:t>
            </a:r>
          </a:p>
          <a:p>
            <a:r>
              <a:rPr lang="en-US" dirty="0" err="1"/>
              <a:t>Vr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wind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10EB9-7851-4843-B4F3-BFAE0EB06D7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48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Vr</a:t>
            </a:r>
            <a:r>
              <a:rPr lang="en-US" dirty="0"/>
              <a:t> av 240 5-8 </a:t>
            </a:r>
            <a:r>
              <a:rPr lang="en-US" dirty="0" err="1"/>
              <a:t>kn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10EB9-7851-4843-B4F3-BFAE0EB06D7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276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 </a:t>
            </a:r>
            <a:r>
              <a:rPr lang="en-US" dirty="0" err="1"/>
              <a:t>och</a:t>
            </a:r>
            <a:r>
              <a:rPr lang="en-US" dirty="0"/>
              <a:t> 210 3-5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10EB9-7851-4843-B4F3-BFAE0EB06D7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1926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 av </a:t>
            </a:r>
            <a:r>
              <a:rPr lang="en-US" dirty="0" err="1"/>
              <a:t>en</a:t>
            </a:r>
            <a:r>
              <a:rPr lang="en-US" dirty="0"/>
              <a:t> zo </a:t>
            </a:r>
            <a:r>
              <a:rPr lang="en-US" dirty="0" err="1"/>
              <a:t>och</a:t>
            </a:r>
            <a:r>
              <a:rPr lang="en-US" dirty="0"/>
              <a:t> risk TS</a:t>
            </a:r>
          </a:p>
          <a:p>
            <a:r>
              <a:rPr lang="en-US" dirty="0"/>
              <a:t>Za </a:t>
            </a:r>
            <a:r>
              <a:rPr lang="en-US" dirty="0" err="1"/>
              <a:t>avd</a:t>
            </a:r>
            <a:r>
              <a:rPr lang="en-US" dirty="0"/>
              <a:t> </a:t>
            </a:r>
            <a:r>
              <a:rPr lang="en-US" dirty="0" err="1"/>
              <a:t>vrb</a:t>
            </a:r>
            <a:r>
              <a:rPr lang="en-US" dirty="0"/>
              <a:t> wind</a:t>
            </a:r>
          </a:p>
          <a:p>
            <a:r>
              <a:rPr lang="en-US" dirty="0"/>
              <a:t>Zo </a:t>
            </a:r>
            <a:r>
              <a:rPr lang="en-US" dirty="0" err="1"/>
              <a:t>oc</a:t>
            </a:r>
            <a:r>
              <a:rPr lang="en-US" dirty="0"/>
              <a:t> 210 5-8 </a:t>
            </a:r>
            <a:r>
              <a:rPr lang="en-US" dirty="0" err="1"/>
              <a:t>kn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10EB9-7851-4843-B4F3-BFAE0EB06D7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065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769E5-3538-5B0F-D3AC-45C348155F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E8BA50-43CC-3838-024C-4A0ADE3879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14F208-2A87-9285-84A6-C134B9BB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DBD8-9E1B-401C-B1F8-7688A3F87ED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6516DE-1F76-C40A-61F7-86E592D1B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C5FCB2-1A2F-FDF7-AEAF-638AA4043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9B00-C942-4915-A3E1-CE36EB72B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512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643A2-2784-9AE5-F952-04A803FD1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5C591F-8137-5607-AF6F-69E4A6AF7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DBEB6-B86E-C519-33C0-5A6E952EE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DBD8-9E1B-401C-B1F8-7688A3F87ED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E1F1E-0E7C-72FE-BEDB-96C74A163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FD70D2-EA84-0594-7740-F23C55855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9B00-C942-4915-A3E1-CE36EB72B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74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F2F8E7-EE99-A42F-B972-4E3989965F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0081D5-1DB6-B1CC-4E53-ED4DD510E3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2DE57C-EBAF-4750-A49C-207318B3F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DBD8-9E1B-401C-B1F8-7688A3F87ED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E431A0-4629-B7FB-B1C6-04C496BBA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815A3-6D22-45B6-8178-FE0207761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9B00-C942-4915-A3E1-CE36EB72B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792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2A698-5B6D-9972-2784-2D71D068B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310A5-295B-AE4F-493E-A60A2FE66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4D60C2-B31F-1291-2E26-17DCA6D84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DBD8-9E1B-401C-B1F8-7688A3F87ED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509415-150F-2738-FE58-5DFE7A7E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4C95DB-9D8D-6753-8E92-7157AAA52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9B00-C942-4915-A3E1-CE36EB72B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607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F7BD7-F0E6-DDC1-D1C0-395AAC72D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D9AE5C-22E1-30C0-3C09-E46AA21B6D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DB719-01D8-1773-16DF-750FFE8D8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DBD8-9E1B-401C-B1F8-7688A3F87ED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F50A46-9F21-2E14-1C73-0461C5893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56869A-C57A-BA73-092D-4471BA9A1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9B00-C942-4915-A3E1-CE36EB72B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867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B3799-CADE-3670-455C-6695E414C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A472E-A86E-A47B-C6B8-A3A5267594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6DC162-E702-2626-4772-26AEA1061B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686145-5017-49E1-FB9A-884F2637D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DBD8-9E1B-401C-B1F8-7688A3F87ED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C20E8E-A8D4-A5B2-CD5C-3609841C5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01129A-0131-ECB9-FA68-389D7DC82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9B00-C942-4915-A3E1-CE36EB72B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398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94465-3EAC-DB40-4C62-D6389E4F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33FC8B-E8FF-8CE1-D09E-0398B567C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92D121-0735-458C-C3E2-291ACD8DB7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C60D95-E00F-B6C0-A42D-CC8743372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921978-1D3C-5443-1308-7AB2C95461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7F290-C109-36B7-5EC2-7E7D5D3DB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DBD8-9E1B-401C-B1F8-7688A3F87ED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7657CE-859D-C136-E4C1-B0D1B77E2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96230B-045C-EAC8-BBD7-8E67A2E50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9B00-C942-4915-A3E1-CE36EB72B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59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4F5EC-21EF-10C3-4048-6B9352445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F33C5A-058C-15E9-8772-DA38B14D7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DBD8-9E1B-401C-B1F8-7688A3F87ED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5C8D3E-50E6-C72B-8C93-E7970369E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A2542-B335-B731-A4AA-77D53E11D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9B00-C942-4915-A3E1-CE36EB72B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491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6959D2-3C46-FD12-544B-C3D989175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DBD8-9E1B-401C-B1F8-7688A3F87ED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5B60D2-9FDC-689D-B07E-4DF977F67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0F8836-BCF2-C4B8-9E1A-B3F1331A3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9B00-C942-4915-A3E1-CE36EB72B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297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B24BE-2556-94C8-F2BB-F325EFA6B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08672E-0E0E-235C-25A2-5DC3792C1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A823DB-3865-E0A2-6DC1-92255ADA18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A8219A-CE76-02A7-68ED-D3FC04DBE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DBD8-9E1B-401C-B1F8-7688A3F87ED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B8E0F9-A0AC-FF29-D28B-F27D45C37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5F422-BEDA-0AEA-080F-D6D305F0A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9B00-C942-4915-A3E1-CE36EB72B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03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87F8E-0BBB-B7F9-E593-97C6F4ECC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0673A8-B041-0D68-A4F4-5432BC5B32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E005C9-BB79-7A12-54E5-CF6602D8C1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FDF707-E16D-1E15-DC20-8F5A4A9B9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DBD8-9E1B-401C-B1F8-7688A3F87ED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646720-1D78-EB8D-679A-8B75913C7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9D50A-B422-6B25-8DBA-6A5591147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9B00-C942-4915-A3E1-CE36EB72B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521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47A680-8007-6795-315D-83DCFB901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52FFED-69CB-C26F-D81C-CA4420E9FD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9C8782-F41A-C47F-9C37-5A34ED9680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9DBD8-9E1B-401C-B1F8-7688A3F87ED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9DA9F-18F9-7A0B-E5BF-9DF744C3F3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3D95A-2A29-5983-EA73-A971F56ACF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89B00-C942-4915-A3E1-CE36EB72B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830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D24DEA-8C25-40C4-A5B0-F3B11C417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7"/>
            <a:ext cx="4620584" cy="4567137"/>
          </a:xfrm>
        </p:spPr>
        <p:txBody>
          <a:bodyPr>
            <a:normAutofit/>
          </a:bodyPr>
          <a:lstStyle/>
          <a:p>
            <a:pPr algn="l"/>
            <a:r>
              <a:rPr lang="en-US" sz="4400" dirty="0" err="1"/>
              <a:t>Meteo</a:t>
            </a:r>
            <a:r>
              <a:rPr lang="en-US" sz="4400" dirty="0"/>
              <a:t> briefing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11A9BB-0992-BBF9-A2AA-D9B416E65B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5277684"/>
            <a:ext cx="4620584" cy="775494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28 May 2025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78F8CF-2930-ABAE-FC6B-D1CA97E1A9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" b="4854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6F129791-2417-E80F-E2E2-775210CEE5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68735" y="569917"/>
            <a:ext cx="4768770" cy="1311215"/>
          </a:xfrm>
          <a:prstGeom prst="rect">
            <a:avLst/>
          </a:prstGeom>
        </p:spPr>
      </p:pic>
      <p:pic>
        <p:nvPicPr>
          <p:cNvPr id="7" name="Označba mesta vsebine 4">
            <a:extLst>
              <a:ext uri="{FF2B5EF4-FFF2-40B4-BE49-F238E27FC236}">
                <a16:creationId xmlns:a16="http://schemas.microsoft.com/office/drawing/2014/main" id="{5AC637ED-D3FA-4153-6BAB-091BB463D7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420" y="643467"/>
            <a:ext cx="3978390" cy="10938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147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E5089-FDE9-2FD4-D0A9-F2569C5E1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79B0E-D3BC-0337-B421-AE9FD66CF8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Wind will be given in </a:t>
            </a:r>
            <a:r>
              <a:rPr lang="en-US" b="1" dirty="0"/>
              <a:t>true north</a:t>
            </a:r>
          </a:p>
          <a:p>
            <a:r>
              <a:rPr lang="en-US" dirty="0"/>
              <a:t>Wind is where the wind is </a:t>
            </a:r>
            <a:r>
              <a:rPr lang="en-US" b="1" dirty="0"/>
              <a:t>heading to</a:t>
            </a:r>
          </a:p>
          <a:p>
            <a:r>
              <a:rPr lang="en-US" dirty="0"/>
              <a:t>Wind in </a:t>
            </a:r>
            <a:r>
              <a:rPr lang="en-US" b="1" dirty="0"/>
              <a:t>knots</a:t>
            </a:r>
          </a:p>
          <a:p>
            <a:r>
              <a:rPr lang="en-US" b="1" dirty="0"/>
              <a:t>Average wind </a:t>
            </a:r>
            <a:r>
              <a:rPr lang="en-US" dirty="0"/>
              <a:t>speed in table, gust in text</a:t>
            </a:r>
          </a:p>
          <a:p>
            <a:r>
              <a:rPr lang="en-US" dirty="0"/>
              <a:t>Height will be in </a:t>
            </a:r>
            <a:r>
              <a:rPr lang="en-US" b="1" dirty="0"/>
              <a:t>feet</a:t>
            </a:r>
            <a:r>
              <a:rPr lang="en-US" dirty="0"/>
              <a:t> above mean sea level (ft)</a:t>
            </a:r>
          </a:p>
          <a:p>
            <a:r>
              <a:rPr lang="en-US" dirty="0"/>
              <a:t>All times will be in </a:t>
            </a:r>
            <a:r>
              <a:rPr lang="en-US" b="1" dirty="0"/>
              <a:t>UTC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D4E2A05-6F37-E6F3-0C36-28A54E338825}"/>
              </a:ext>
            </a:extLst>
          </p:cNvPr>
          <p:cNvCxnSpPr/>
          <p:nvPr/>
        </p:nvCxnSpPr>
        <p:spPr>
          <a:xfrm>
            <a:off x="1268361" y="1396181"/>
            <a:ext cx="87998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7A1DE1A-7983-ABD4-9F33-85A52CE65FED}"/>
              </a:ext>
            </a:extLst>
          </p:cNvPr>
          <p:cNvCxnSpPr/>
          <p:nvPr/>
        </p:nvCxnSpPr>
        <p:spPr>
          <a:xfrm>
            <a:off x="1268361" y="1548581"/>
            <a:ext cx="87998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D45F78FF-84B0-411A-930A-9A37B5E746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" b="4854"/>
          <a:stretch>
            <a:fillRect/>
          </a:stretch>
        </p:blipFill>
        <p:spPr>
          <a:xfrm>
            <a:off x="10609006" y="10"/>
            <a:ext cx="1582994" cy="1820652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pic>
        <p:nvPicPr>
          <p:cNvPr id="4" name="Označba mesta vsebine 4">
            <a:extLst>
              <a:ext uri="{FF2B5EF4-FFF2-40B4-BE49-F238E27FC236}">
                <a16:creationId xmlns:a16="http://schemas.microsoft.com/office/drawing/2014/main" id="{F05C58E9-4FB9-8FCD-2D51-4F61039D77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8400" y="5596753"/>
            <a:ext cx="3699663" cy="101725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6606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75B14-561B-43F8-F482-7C5334FE4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Outlook for the coming days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5B6991-6316-98D9-2E56-96673852DE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" b="4854"/>
          <a:stretch>
            <a:fillRect/>
          </a:stretch>
        </p:blipFill>
        <p:spPr>
          <a:xfrm>
            <a:off x="10609006" y="10"/>
            <a:ext cx="1582994" cy="1820652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8BCF37F-1CAE-C156-6E1A-0FADC3D5709F}"/>
              </a:ext>
            </a:extLst>
          </p:cNvPr>
          <p:cNvCxnSpPr/>
          <p:nvPr/>
        </p:nvCxnSpPr>
        <p:spPr>
          <a:xfrm>
            <a:off x="1268361" y="1396181"/>
            <a:ext cx="87998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BDD1FD-B342-AA97-5457-490DDE144C49}"/>
              </a:ext>
            </a:extLst>
          </p:cNvPr>
          <p:cNvCxnSpPr/>
          <p:nvPr/>
        </p:nvCxnSpPr>
        <p:spPr>
          <a:xfrm>
            <a:off x="1268361" y="1548581"/>
            <a:ext cx="87998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CA2927B6-CBE9-11CB-A790-347BE346AE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445493" y="2928242"/>
            <a:ext cx="4768770" cy="13112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13247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9BF1F-3EFA-E50C-93C6-6DC38ABF1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7CD9A-C4C8-CB18-AFF4-4B300D912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A4ECF83-2CB5-D9B1-393F-962DC8E8C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13" y="114300"/>
            <a:ext cx="10315575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4690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5B7D3-4E91-7C0B-EA02-130ECBFC1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BF8DD-2AB8-FC42-0D9D-22D5830EA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A193776-051C-371E-B7DD-EE54B59CA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13" y="114300"/>
            <a:ext cx="10315575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53372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BE036-0612-ADF5-B268-2EA05E3EE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C2C8A-B2FC-A484-49BF-FC70BE359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14BDAC4-0C09-77A8-34FE-9109F90F5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13" y="114300"/>
            <a:ext cx="10315575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89604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ED251-CB6C-37BD-96C1-03EC114D2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838EE-35F5-63AE-250B-EF7AAA5ED7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Surface pressure - Forecast chart">
            <a:extLst>
              <a:ext uri="{FF2B5EF4-FFF2-40B4-BE49-F238E27FC236}">
                <a16:creationId xmlns:a16="http://schemas.microsoft.com/office/drawing/2014/main" id="{7800BEA1-1B7B-6D79-B0DA-9A3090221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813" y="114300"/>
            <a:ext cx="9821333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3455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5CF9E-CC80-4A35-DDBB-4A9B303BE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613903-48EF-FA9B-1927-A1819605F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Surface pressure - Forecast chart">
            <a:extLst>
              <a:ext uri="{FF2B5EF4-FFF2-40B4-BE49-F238E27FC236}">
                <a16:creationId xmlns:a16="http://schemas.microsoft.com/office/drawing/2014/main" id="{6097FD5E-CF2F-83AD-B267-7C36720E2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59" y="114300"/>
            <a:ext cx="9821333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94534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8A7F5-54EE-4E94-2C39-364BD7409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9EFEE3-B522-7E83-2320-27BEAB2650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 descr="Surface pressure - Forecast chart">
            <a:extLst>
              <a:ext uri="{FF2B5EF4-FFF2-40B4-BE49-F238E27FC236}">
                <a16:creationId xmlns:a16="http://schemas.microsoft.com/office/drawing/2014/main" id="{E524392B-BB6F-DDA0-EA15-EC8EF90C2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815" y="114300"/>
            <a:ext cx="9821333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57102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556D-9D74-AE8A-188C-A0ADA3E69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E95B7-926D-9354-1B79-DDA7E0CB7D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Surface pressure - Forecast chart">
            <a:extLst>
              <a:ext uri="{FF2B5EF4-FFF2-40B4-BE49-F238E27FC236}">
                <a16:creationId xmlns:a16="http://schemas.microsoft.com/office/drawing/2014/main" id="{280E1B5A-AD76-E2CA-44B2-2E9F6FBE5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184" y="117984"/>
            <a:ext cx="9821333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674890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1626</TotalTime>
  <Words>101</Words>
  <Application>Microsoft Office PowerPoint</Application>
  <PresentationFormat>Širokozaslonsko</PresentationFormat>
  <Paragraphs>25</Paragraphs>
  <Slides>10</Slides>
  <Notes>6</Notes>
  <HiddenSlides>1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Meteo briefing</vt:lpstr>
      <vt:lpstr>Outlook for the coming days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Wind details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Meteo briefing</dc:title>
  <dc:creator>Vegt van der-Vuist, Helga (KNMI)</dc:creator>
  <cp:lastModifiedBy>Grgic Goran</cp:lastModifiedBy>
  <cp:revision>18</cp:revision>
  <dcterms:created xsi:type="dcterms:W3CDTF">2023-08-10T17:06:03Z</dcterms:created>
  <dcterms:modified xsi:type="dcterms:W3CDTF">2025-05-28T19:14:22Z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38BC3AB5-E6A4-475D-9AE7-D0AFDDF8AA83</vt:lpwstr>
  </property>
  <property fmtid="{D5CDD505-2E9C-101B-9397-08002B2CF9AE}" pid="3" name="ArticulatePath">
    <vt:lpwstr>Presentation1</vt:lpwstr>
  </property>
</Properties>
</file>